
<file path=[Content_Types].xml><?xml version="1.0" encoding="utf-8"?>
<Types xmlns="http://schemas.openxmlformats.org/package/2006/content-types">
  <Default Extension="jpeg" ContentType="image/jpeg"/>
  <Default Extension="mkv" ContentType="video/unknown"/>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59" r:id="rId5"/>
    <p:sldId id="260" r:id="rId6"/>
    <p:sldId id="266" r:id="rId7"/>
    <p:sldId id="267" r:id="rId8"/>
    <p:sldId id="261" r:id="rId9"/>
    <p:sldId id="262" r:id="rId10"/>
    <p:sldId id="263" r:id="rId11"/>
    <p:sldId id="268"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1161D48-9FA3-CC06-1F6A-92760FD51B52}" v="62" dt="2021-10-28T00:05:28.2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6" d="100"/>
          <a:sy n="76" d="100"/>
        </p:scale>
        <p:origin x="72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Khasawneh, Rouba (alkhasrr)" userId="S::alkhasrr@mail.uc.edu::0252c99f-a85b-48aa-a89a-85afc0fa8fa8" providerId="AD" clId="Web-{A1161D48-9FA3-CC06-1F6A-92760FD51B52}"/>
    <pc:docChg chg="addSld delSld modSld">
      <pc:chgData name="Al-Khasawneh, Rouba (alkhasrr)" userId="S::alkhasrr@mail.uc.edu::0252c99f-a85b-48aa-a89a-85afc0fa8fa8" providerId="AD" clId="Web-{A1161D48-9FA3-CC06-1F6A-92760FD51B52}" dt="2021-10-28T00:05:25.850" v="59" actId="20577"/>
      <pc:docMkLst>
        <pc:docMk/>
      </pc:docMkLst>
      <pc:sldChg chg="modSp">
        <pc:chgData name="Al-Khasawneh, Rouba (alkhasrr)" userId="S::alkhasrr@mail.uc.edu::0252c99f-a85b-48aa-a89a-85afc0fa8fa8" providerId="AD" clId="Web-{A1161D48-9FA3-CC06-1F6A-92760FD51B52}" dt="2021-10-28T00:02:21.503" v="28" actId="20577"/>
        <pc:sldMkLst>
          <pc:docMk/>
          <pc:sldMk cId="2139180311" sldId="257"/>
        </pc:sldMkLst>
        <pc:spChg chg="mod">
          <ac:chgData name="Al-Khasawneh, Rouba (alkhasrr)" userId="S::alkhasrr@mail.uc.edu::0252c99f-a85b-48aa-a89a-85afc0fa8fa8" providerId="AD" clId="Web-{A1161D48-9FA3-CC06-1F6A-92760FD51B52}" dt="2021-10-28T00:02:21.503" v="28" actId="20577"/>
          <ac:spMkLst>
            <pc:docMk/>
            <pc:sldMk cId="2139180311" sldId="257"/>
            <ac:spMk id="3" creationId="{0F456340-02BB-4302-B795-AB8FED14EF32}"/>
          </ac:spMkLst>
        </pc:spChg>
      </pc:sldChg>
      <pc:sldChg chg="modSp">
        <pc:chgData name="Al-Khasawneh, Rouba (alkhasrr)" userId="S::alkhasrr@mail.uc.edu::0252c99f-a85b-48aa-a89a-85afc0fa8fa8" providerId="AD" clId="Web-{A1161D48-9FA3-CC06-1F6A-92760FD51B52}" dt="2021-10-28T00:02:42.644" v="36" actId="20577"/>
        <pc:sldMkLst>
          <pc:docMk/>
          <pc:sldMk cId="3787771566" sldId="263"/>
        </pc:sldMkLst>
        <pc:spChg chg="mod">
          <ac:chgData name="Al-Khasawneh, Rouba (alkhasrr)" userId="S::alkhasrr@mail.uc.edu::0252c99f-a85b-48aa-a89a-85afc0fa8fa8" providerId="AD" clId="Web-{A1161D48-9FA3-CC06-1F6A-92760FD51B52}" dt="2021-10-28T00:02:42.644" v="36" actId="20577"/>
          <ac:spMkLst>
            <pc:docMk/>
            <pc:sldMk cId="3787771566" sldId="263"/>
            <ac:spMk id="3" creationId="{357EF8A1-FD14-4CDD-AABE-8484BEFF6251}"/>
          </ac:spMkLst>
        </pc:spChg>
      </pc:sldChg>
      <pc:sldChg chg="addSp delSp modSp del">
        <pc:chgData name="Al-Khasawneh, Rouba (alkhasrr)" userId="S::alkhasrr@mail.uc.edu::0252c99f-a85b-48aa-a89a-85afc0fa8fa8" providerId="AD" clId="Web-{A1161D48-9FA3-CC06-1F6A-92760FD51B52}" dt="2021-10-28T00:04:59.037" v="50"/>
        <pc:sldMkLst>
          <pc:docMk/>
          <pc:sldMk cId="3723322064" sldId="264"/>
        </pc:sldMkLst>
        <pc:spChg chg="del">
          <ac:chgData name="Al-Khasawneh, Rouba (alkhasrr)" userId="S::alkhasrr@mail.uc.edu::0252c99f-a85b-48aa-a89a-85afc0fa8fa8" providerId="AD" clId="Web-{A1161D48-9FA3-CC06-1F6A-92760FD51B52}" dt="2021-10-28T00:03:10.488" v="37"/>
          <ac:spMkLst>
            <pc:docMk/>
            <pc:sldMk cId="3723322064" sldId="264"/>
            <ac:spMk id="3" creationId="{A09CEB59-A516-4B66-9766-DC9BD3982C17}"/>
          </ac:spMkLst>
        </pc:spChg>
        <pc:picChg chg="add mod ord">
          <ac:chgData name="Al-Khasawneh, Rouba (alkhasrr)" userId="S::alkhasrr@mail.uc.edu::0252c99f-a85b-48aa-a89a-85afc0fa8fa8" providerId="AD" clId="Web-{A1161D48-9FA3-CC06-1F6A-92760FD51B52}" dt="2021-10-28T00:04:05.505" v="42" actId="1076"/>
          <ac:picMkLst>
            <pc:docMk/>
            <pc:sldMk cId="3723322064" sldId="264"/>
            <ac:picMk id="4" creationId="{F208F3BD-AA8A-42A2-986B-FF00F5437DED}"/>
          </ac:picMkLst>
        </pc:picChg>
      </pc:sldChg>
      <pc:sldChg chg="addSp delSp modSp new">
        <pc:chgData name="Al-Khasawneh, Rouba (alkhasrr)" userId="S::alkhasrr@mail.uc.edu::0252c99f-a85b-48aa-a89a-85afc0fa8fa8" providerId="AD" clId="Web-{A1161D48-9FA3-CC06-1F6A-92760FD51B52}" dt="2021-10-28T00:05:25.850" v="59" actId="20577"/>
        <pc:sldMkLst>
          <pc:docMk/>
          <pc:sldMk cId="3352391638" sldId="268"/>
        </pc:sldMkLst>
        <pc:spChg chg="mod">
          <ac:chgData name="Al-Khasawneh, Rouba (alkhasrr)" userId="S::alkhasrr@mail.uc.edu::0252c99f-a85b-48aa-a89a-85afc0fa8fa8" providerId="AD" clId="Web-{A1161D48-9FA3-CC06-1F6A-92760FD51B52}" dt="2021-10-28T00:04:58.318" v="49" actId="20577"/>
          <ac:spMkLst>
            <pc:docMk/>
            <pc:sldMk cId="3352391638" sldId="268"/>
            <ac:spMk id="2" creationId="{B136A4CE-E954-4A9A-983A-7F7C40A1B8CA}"/>
          </ac:spMkLst>
        </pc:spChg>
        <pc:spChg chg="del">
          <ac:chgData name="Al-Khasawneh, Rouba (alkhasrr)" userId="S::alkhasrr@mail.uc.edu::0252c99f-a85b-48aa-a89a-85afc0fa8fa8" providerId="AD" clId="Web-{A1161D48-9FA3-CC06-1F6A-92760FD51B52}" dt="2021-10-28T00:03:56.020" v="40"/>
          <ac:spMkLst>
            <pc:docMk/>
            <pc:sldMk cId="3352391638" sldId="268"/>
            <ac:spMk id="3" creationId="{68D3EA84-BA4E-4EAD-A9E7-CFD46BF1FDF7}"/>
          </ac:spMkLst>
        </pc:spChg>
        <pc:spChg chg="del">
          <ac:chgData name="Al-Khasawneh, Rouba (alkhasrr)" userId="S::alkhasrr@mail.uc.edu::0252c99f-a85b-48aa-a89a-85afc0fa8fa8" providerId="AD" clId="Web-{A1161D48-9FA3-CC06-1F6A-92760FD51B52}" dt="2021-10-28T00:03:59.114" v="41"/>
          <ac:spMkLst>
            <pc:docMk/>
            <pc:sldMk cId="3352391638" sldId="268"/>
            <ac:spMk id="4" creationId="{BE462EDC-44BA-4CAE-8681-B0C80836B759}"/>
          </ac:spMkLst>
        </pc:spChg>
        <pc:spChg chg="add mod">
          <ac:chgData name="Al-Khasawneh, Rouba (alkhasrr)" userId="S::alkhasrr@mail.uc.edu::0252c99f-a85b-48aa-a89a-85afc0fa8fa8" providerId="AD" clId="Web-{A1161D48-9FA3-CC06-1F6A-92760FD51B52}" dt="2021-10-28T00:05:25.850" v="59" actId="20577"/>
          <ac:spMkLst>
            <pc:docMk/>
            <pc:sldMk cId="3352391638" sldId="268"/>
            <ac:spMk id="8" creationId="{3C26DB68-C154-46ED-9893-1F34C643F635}"/>
          </ac:spMkLst>
        </pc:spChg>
        <pc:picChg chg="add del mod ord">
          <ac:chgData name="Al-Khasawneh, Rouba (alkhasrr)" userId="S::alkhasrr@mail.uc.edu::0252c99f-a85b-48aa-a89a-85afc0fa8fa8" providerId="AD" clId="Web-{A1161D48-9FA3-CC06-1F6A-92760FD51B52}" dt="2021-10-28T00:04:37.255" v="44"/>
          <ac:picMkLst>
            <pc:docMk/>
            <pc:sldMk cId="3352391638" sldId="268"/>
            <ac:picMk id="5" creationId="{91A8C0C5-436E-469B-9588-92D08D1B5D47}"/>
          </ac:picMkLst>
        </pc:picChg>
        <pc:picChg chg="add mod ord">
          <ac:chgData name="Al-Khasawneh, Rouba (alkhasrr)" userId="S::alkhasrr@mail.uc.edu::0252c99f-a85b-48aa-a89a-85afc0fa8fa8" providerId="AD" clId="Web-{A1161D48-9FA3-CC06-1F6A-92760FD51B52}" dt="2021-10-28T00:03:59.114" v="41"/>
          <ac:picMkLst>
            <pc:docMk/>
            <pc:sldMk cId="3352391638" sldId="268"/>
            <ac:picMk id="6" creationId="{880ED81F-F3ED-4954-857D-F43112A107B4}"/>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dirty="0"/>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655A5808-3B61-48CC-92EF-85AC2E0DFA56}" type="datetime2">
              <a:rPr lang="en-US" smtClean="0"/>
              <a:t>Wednesday, October 27, 2021</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5760689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735E98AF-4574-4509-BF7A-519ACD5BF826}" type="datetime2">
              <a:rPr lang="en-US" smtClean="0"/>
              <a:t>Wednesday, October 27, 2021</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15124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93DD97D4-9636-490F-85D0-E926C2B6F3B1}" type="datetime2">
              <a:rPr lang="en-US" smtClean="0"/>
              <a:t>Wednesday, October 27, 2021</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55085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2F3AF3C6-0FD4-4939-991C-00DDE5C56815}" type="datetime2">
              <a:rPr lang="en-US" smtClean="0"/>
              <a:t>Wednesday, October 27, 2021</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974149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86807482-8128-47C6-A8DD-6452B0291CFF}" type="datetime2">
              <a:rPr lang="en-US" smtClean="0"/>
              <a:t>Wednesday, October 27, 2021</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030470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37903F25-275E-41DE-BE3B-EBF0DB49F9B1}" type="datetime2">
              <a:rPr lang="en-US" smtClean="0"/>
              <a:t>Wednesday, October 27, 2021</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246033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E475572-4A44-4171-84AA-64D42C8050A6}" type="datetime2">
              <a:rPr lang="en-US" smtClean="0"/>
              <a:t>Wednesday, October 27, 2021</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968484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C4C1612E-528E-4FD5-9E9E-E15F1108F171}" type="datetime2">
              <a:rPr lang="en-US" smtClean="0"/>
              <a:t>Wednesday, October 27, 2021</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555408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D4F6D862-A06D-436F-A92E-EBAAD50B6E50}" type="datetime2">
              <a:rPr lang="en-US" smtClean="0"/>
              <a:t>Wednesday, October 27, 2021</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519529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B73E0B7D-2260-4809-8F0A-9E5F3E24F169}" type="datetime2">
              <a:rPr lang="en-US" smtClean="0"/>
              <a:t>Wednesday, October 27, 2021</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4056976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C8E4735-C637-46A3-94EB-AB3AC4188D2F}" type="datetime2">
              <a:rPr lang="en-US" smtClean="0"/>
              <a:t>Wednesday, October 27, 2021</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426284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800" cap="all" spc="300" baseline="0">
                <a:solidFill>
                  <a:srgbClr val="FFFFFF"/>
                </a:solidFill>
              </a:defRPr>
            </a:lvl1pPr>
          </a:lstStyle>
          <a:p>
            <a:fld id="{AE0C963C-C1DB-4AFD-9DDC-0691666BF49B}" type="datetime2">
              <a:rPr lang="en-US" smtClean="0"/>
              <a:pPr/>
              <a:t>Wednesday, October 27, 2021</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8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1664430640"/>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kv"/><Relationship Id="rId1" Type="http://schemas.microsoft.com/office/2007/relationships/media" Target="../media/media2.mkv"/><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8F1DA978-2FF0-4E09-976F-91C6D4AA5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0EC398C5-5C2E-4038-9DB3-DE2B5A9BE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80619" y="381383"/>
            <a:ext cx="6858000" cy="6095233"/>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A2F10B26-073B-4B10-8AAA-161242DD82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25488" y="125488"/>
            <a:ext cx="6346209" cy="6095235"/>
          </a:xfrm>
          <a:prstGeom prst="rect">
            <a:avLst/>
          </a:prstGeom>
          <a:gradFill>
            <a:gsLst>
              <a:gs pos="0">
                <a:schemeClr val="accent5">
                  <a:lumMod val="60000"/>
                  <a:lumOff val="40000"/>
                  <a:alpha val="0"/>
                </a:schemeClr>
              </a:gs>
              <a:gs pos="99000">
                <a:schemeClr val="accent2">
                  <a:alpha val="90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610DBBC7-698F-4A54-B1CB-A99F9CC356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788104" y="2550870"/>
            <a:ext cx="2501979" cy="6112279"/>
          </a:xfrm>
          <a:prstGeom prst="rect">
            <a:avLst/>
          </a:prstGeom>
          <a:gradFill>
            <a:gsLst>
              <a:gs pos="2000">
                <a:schemeClr val="accent5">
                  <a:alpha val="28000"/>
                </a:schemeClr>
              </a:gs>
              <a:gs pos="100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579BBB12-9455-421B-86B2-0EA7752023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72450" y="728296"/>
            <a:ext cx="4808302" cy="4808302"/>
          </a:xfrm>
          <a:prstGeom prst="ellipse">
            <a:avLst/>
          </a:pr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712DAFB-BEDA-4992-819D-28F1462D1CB3}"/>
              </a:ext>
            </a:extLst>
          </p:cNvPr>
          <p:cNvSpPr>
            <a:spLocks noGrp="1"/>
          </p:cNvSpPr>
          <p:nvPr>
            <p:ph type="ctrTitle"/>
          </p:nvPr>
        </p:nvSpPr>
        <p:spPr>
          <a:xfrm>
            <a:off x="872556" y="740563"/>
            <a:ext cx="4688488" cy="3232560"/>
          </a:xfrm>
        </p:spPr>
        <p:txBody>
          <a:bodyPr>
            <a:normAutofit/>
          </a:bodyPr>
          <a:lstStyle/>
          <a:p>
            <a:pPr algn="l"/>
            <a:r>
              <a:rPr lang="en-US" dirty="0">
                <a:solidFill>
                  <a:schemeClr val="bg1"/>
                </a:solidFill>
              </a:rPr>
              <a:t>DATS CHess</a:t>
            </a:r>
          </a:p>
        </p:txBody>
      </p:sp>
      <p:pic>
        <p:nvPicPr>
          <p:cNvPr id="4" name="Video 3">
            <a:extLst>
              <a:ext uri="{FF2B5EF4-FFF2-40B4-BE49-F238E27FC236}">
                <a16:creationId xmlns:a16="http://schemas.microsoft.com/office/drawing/2014/main" id="{30D9A00D-37F7-4171-B5EF-AD7F34E8454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6919154" y="2176710"/>
            <a:ext cx="4449692" cy="2495843"/>
          </a:xfrm>
          <a:prstGeom prst="rect">
            <a:avLst/>
          </a:prstGeom>
        </p:spPr>
      </p:pic>
    </p:spTree>
    <p:extLst>
      <p:ext uri="{BB962C8B-B14F-4D97-AF65-F5344CB8AC3E}">
        <p14:creationId xmlns:p14="http://schemas.microsoft.com/office/powerpoint/2010/main" val="1830425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9AFD7-C16C-4AAA-A37B-5279E1F0F37F}"/>
              </a:ext>
            </a:extLst>
          </p:cNvPr>
          <p:cNvSpPr>
            <a:spLocks noGrp="1"/>
          </p:cNvSpPr>
          <p:nvPr>
            <p:ph type="title"/>
          </p:nvPr>
        </p:nvSpPr>
        <p:spPr/>
        <p:txBody>
          <a:bodyPr/>
          <a:lstStyle/>
          <a:p>
            <a:r>
              <a:rPr lang="en-US" dirty="0"/>
              <a:t>Expected accomplishment by end of term</a:t>
            </a:r>
          </a:p>
        </p:txBody>
      </p:sp>
      <p:sp>
        <p:nvSpPr>
          <p:cNvPr id="3" name="Content Placeholder 2">
            <a:extLst>
              <a:ext uri="{FF2B5EF4-FFF2-40B4-BE49-F238E27FC236}">
                <a16:creationId xmlns:a16="http://schemas.microsoft.com/office/drawing/2014/main" id="{357EF8A1-FD14-4CDD-AABE-8484BEFF6251}"/>
              </a:ext>
            </a:extLst>
          </p:cNvPr>
          <p:cNvSpPr>
            <a:spLocks noGrp="1"/>
          </p:cNvSpPr>
          <p:nvPr>
            <p:ph idx="1"/>
          </p:nvPr>
        </p:nvSpPr>
        <p:spPr/>
        <p:txBody>
          <a:bodyPr vert="horz" lIns="0" tIns="0" rIns="0" bIns="0" rtlCol="0" anchor="t">
            <a:normAutofit/>
          </a:bodyPr>
          <a:lstStyle/>
          <a:p>
            <a:r>
              <a:rPr lang="en-US" dirty="0">
                <a:ea typeface="+mn-lt"/>
                <a:cs typeface="+mn-lt"/>
              </a:rPr>
              <a:t>Design the layout of the web application.</a:t>
            </a:r>
            <a:endParaRPr lang="en-US" dirty="0"/>
          </a:p>
          <a:p>
            <a:r>
              <a:rPr lang="en-US" dirty="0">
                <a:ea typeface="+mn-lt"/>
                <a:cs typeface="+mn-lt"/>
              </a:rPr>
              <a:t>Create a basic structure for the chess engine.</a:t>
            </a:r>
            <a:endParaRPr lang="en-US" dirty="0"/>
          </a:p>
          <a:p>
            <a:r>
              <a:rPr lang="en-US" dirty="0">
                <a:ea typeface="+mn-lt"/>
                <a:cs typeface="+mn-lt"/>
              </a:rPr>
              <a:t>Research basic and common machine learning</a:t>
            </a:r>
            <a:endParaRPr lang="en-US" dirty="0"/>
          </a:p>
          <a:p>
            <a:r>
              <a:rPr lang="en-US" dirty="0">
                <a:ea typeface="+mn-lt"/>
                <a:cs typeface="+mn-lt"/>
              </a:rPr>
              <a:t>Create database diagrams</a:t>
            </a:r>
            <a:endParaRPr lang="en-US" dirty="0"/>
          </a:p>
          <a:p>
            <a:r>
              <a:rPr lang="en-US" dirty="0">
                <a:ea typeface="+mn-lt"/>
                <a:cs typeface="+mn-lt"/>
              </a:rPr>
              <a:t>Build Data Access Layers (connect database to code base)</a:t>
            </a:r>
            <a:endParaRPr lang="en-US" dirty="0"/>
          </a:p>
          <a:p>
            <a:r>
              <a:rPr lang="en-US" dirty="0">
                <a:ea typeface="+mn-lt"/>
                <a:cs typeface="+mn-lt"/>
              </a:rPr>
              <a:t>Initialize a basic chess board using </a:t>
            </a:r>
            <a:r>
              <a:rPr lang="en-US" dirty="0" err="1">
                <a:ea typeface="+mn-lt"/>
                <a:cs typeface="+mn-lt"/>
              </a:rPr>
              <a:t>chessboardjsx</a:t>
            </a:r>
            <a:endParaRPr lang="en-US" dirty="0"/>
          </a:p>
          <a:p>
            <a:r>
              <a:rPr lang="en-US" dirty="0">
                <a:ea typeface="+mn-lt"/>
                <a:cs typeface="+mn-lt"/>
              </a:rPr>
              <a:t>Initialize and implement game logic using chess.js library</a:t>
            </a:r>
            <a:endParaRPr lang="en-US" dirty="0"/>
          </a:p>
          <a:p>
            <a:endParaRPr lang="en-US" dirty="0"/>
          </a:p>
        </p:txBody>
      </p:sp>
    </p:spTree>
    <p:extLst>
      <p:ext uri="{BB962C8B-B14F-4D97-AF65-F5344CB8AC3E}">
        <p14:creationId xmlns:p14="http://schemas.microsoft.com/office/powerpoint/2010/main" val="3787771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6A4CE-E954-4A9A-983A-7F7C40A1B8CA}"/>
              </a:ext>
            </a:extLst>
          </p:cNvPr>
          <p:cNvSpPr>
            <a:spLocks noGrp="1"/>
          </p:cNvSpPr>
          <p:nvPr>
            <p:ph type="title"/>
          </p:nvPr>
        </p:nvSpPr>
        <p:spPr/>
        <p:txBody>
          <a:bodyPr/>
          <a:lstStyle/>
          <a:p>
            <a:r>
              <a:rPr lang="en-US" dirty="0">
                <a:ea typeface="+mj-lt"/>
                <a:cs typeface="+mj-lt"/>
              </a:rPr>
              <a:t>DIVISION OF WORK</a:t>
            </a:r>
            <a:endParaRPr lang="en-US" b="0" dirty="0">
              <a:ea typeface="+mj-lt"/>
              <a:cs typeface="+mj-lt"/>
            </a:endParaRPr>
          </a:p>
          <a:p>
            <a:endParaRPr lang="en-US" b="0">
              <a:ea typeface="+mj-lt"/>
              <a:cs typeface="+mj-lt"/>
            </a:endParaRPr>
          </a:p>
        </p:txBody>
      </p:sp>
      <p:pic>
        <p:nvPicPr>
          <p:cNvPr id="6" name="Picture 6" descr="Text&#10;&#10;Description automatically generated">
            <a:extLst>
              <a:ext uri="{FF2B5EF4-FFF2-40B4-BE49-F238E27FC236}">
                <a16:creationId xmlns:a16="http://schemas.microsoft.com/office/drawing/2014/main" id="{880ED81F-F3ED-4954-857D-F43112A107B4}"/>
              </a:ext>
            </a:extLst>
          </p:cNvPr>
          <p:cNvPicPr>
            <a:picLocks noGrp="1" noChangeAspect="1"/>
          </p:cNvPicPr>
          <p:nvPr>
            <p:ph sz="half" idx="2"/>
          </p:nvPr>
        </p:nvPicPr>
        <p:blipFill>
          <a:blip r:embed="rId2"/>
          <a:stretch>
            <a:fillRect/>
          </a:stretch>
        </p:blipFill>
        <p:spPr>
          <a:xfrm>
            <a:off x="6766560" y="2132642"/>
            <a:ext cx="4846320" cy="3918596"/>
          </a:xfrm>
        </p:spPr>
      </p:pic>
      <p:sp>
        <p:nvSpPr>
          <p:cNvPr id="8" name="Content Placeholder 7">
            <a:extLst>
              <a:ext uri="{FF2B5EF4-FFF2-40B4-BE49-F238E27FC236}">
                <a16:creationId xmlns:a16="http://schemas.microsoft.com/office/drawing/2014/main" id="{3C26DB68-C154-46ED-9893-1F34C643F635}"/>
              </a:ext>
            </a:extLst>
          </p:cNvPr>
          <p:cNvSpPr>
            <a:spLocks noGrp="1"/>
          </p:cNvSpPr>
          <p:nvPr>
            <p:ph sz="half" idx="1"/>
          </p:nvPr>
        </p:nvSpPr>
        <p:spPr/>
        <p:txBody>
          <a:bodyPr vert="horz" lIns="0" tIns="0" rIns="0" bIns="0" rtlCol="0" anchor="t">
            <a:normAutofit fontScale="47500" lnSpcReduction="20000"/>
          </a:bodyPr>
          <a:lstStyle/>
          <a:p>
            <a:r>
              <a:rPr lang="en-US" b="1" dirty="0">
                <a:ea typeface="+mn-lt"/>
                <a:cs typeface="+mn-lt"/>
              </a:rPr>
              <a:t>Rouba Al-</a:t>
            </a:r>
            <a:r>
              <a:rPr lang="en-US" b="1" dirty="0" err="1">
                <a:ea typeface="+mn-lt"/>
                <a:cs typeface="+mn-lt"/>
              </a:rPr>
              <a:t>Khasawneh</a:t>
            </a:r>
            <a:endParaRPr lang="en-US" dirty="0"/>
          </a:p>
          <a:p>
            <a:r>
              <a:rPr lang="en-US" dirty="0">
                <a:ea typeface="+mn-lt"/>
                <a:cs typeface="+mn-lt"/>
              </a:rPr>
              <a:t>Design the layout of the web application.</a:t>
            </a:r>
            <a:endParaRPr lang="en-US" dirty="0"/>
          </a:p>
          <a:p>
            <a:r>
              <a:rPr lang="en-US" dirty="0">
                <a:ea typeface="+mn-lt"/>
                <a:cs typeface="+mn-lt"/>
              </a:rPr>
              <a:t>Develop the web application using react and VDOM.</a:t>
            </a:r>
            <a:endParaRPr lang="en-US" dirty="0"/>
          </a:p>
          <a:p>
            <a:r>
              <a:rPr lang="en-US" dirty="0">
                <a:ea typeface="+mn-lt"/>
                <a:cs typeface="+mn-lt"/>
              </a:rPr>
              <a:t>Incorporate the components of the web application.</a:t>
            </a:r>
            <a:endParaRPr lang="en-US" dirty="0"/>
          </a:p>
          <a:p>
            <a:r>
              <a:rPr lang="en-US" dirty="0">
                <a:ea typeface="+mn-lt"/>
                <a:cs typeface="+mn-lt"/>
              </a:rPr>
              <a:t>Test the web application for accuracy in performance.</a:t>
            </a:r>
            <a:endParaRPr lang="en-US" dirty="0"/>
          </a:p>
          <a:p>
            <a:r>
              <a:rPr lang="en-US" dirty="0">
                <a:ea typeface="+mn-lt"/>
                <a:cs typeface="+mn-lt"/>
              </a:rPr>
              <a:t>Validate that the web app is ready for the chess engine to be hosted on it.</a:t>
            </a:r>
            <a:endParaRPr lang="en-US" dirty="0"/>
          </a:p>
          <a:p>
            <a:r>
              <a:rPr lang="en-US" b="1" dirty="0">
                <a:ea typeface="+mn-lt"/>
                <a:cs typeface="+mn-lt"/>
              </a:rPr>
              <a:t>Chris Tatlonghari</a:t>
            </a:r>
            <a:endParaRPr lang="en-US" dirty="0"/>
          </a:p>
          <a:p>
            <a:r>
              <a:rPr lang="en-US" dirty="0">
                <a:ea typeface="+mn-lt"/>
                <a:cs typeface="+mn-lt"/>
              </a:rPr>
              <a:t>Create a basic structure for the chess engine.</a:t>
            </a:r>
            <a:endParaRPr lang="en-US" dirty="0"/>
          </a:p>
          <a:p>
            <a:r>
              <a:rPr lang="en-US" dirty="0">
                <a:ea typeface="+mn-lt"/>
                <a:cs typeface="+mn-lt"/>
              </a:rPr>
              <a:t>Create Database using </a:t>
            </a:r>
            <a:r>
              <a:rPr lang="en-US" dirty="0" err="1">
                <a:ea typeface="+mn-lt"/>
                <a:cs typeface="+mn-lt"/>
              </a:rPr>
              <a:t>mySQL</a:t>
            </a:r>
            <a:r>
              <a:rPr lang="en-US" dirty="0">
                <a:ea typeface="+mn-lt"/>
                <a:cs typeface="+mn-lt"/>
              </a:rPr>
              <a:t> - This will be used for storing history, and user account information.</a:t>
            </a:r>
            <a:endParaRPr lang="en-US" dirty="0"/>
          </a:p>
          <a:p>
            <a:r>
              <a:rPr lang="en-US" dirty="0">
                <a:ea typeface="+mn-lt"/>
                <a:cs typeface="+mn-lt"/>
              </a:rPr>
              <a:t>Develop a basic utility function for the chess engine that picks the best move from a list of possible moves.</a:t>
            </a:r>
            <a:endParaRPr lang="en-US" dirty="0"/>
          </a:p>
          <a:p>
            <a:r>
              <a:rPr lang="en-US" dirty="0">
                <a:ea typeface="+mn-lt"/>
                <a:cs typeface="+mn-lt"/>
              </a:rPr>
              <a:t>Develop a web service to allow communication between the middleware and the engine.</a:t>
            </a:r>
            <a:endParaRPr lang="en-US" dirty="0"/>
          </a:p>
          <a:p>
            <a:r>
              <a:rPr lang="en-US" dirty="0">
                <a:ea typeface="+mn-lt"/>
                <a:cs typeface="+mn-lt"/>
              </a:rPr>
              <a:t>Research useful C# libraries for chess logic.</a:t>
            </a:r>
            <a:endParaRPr lang="en-US" dirty="0"/>
          </a:p>
        </p:txBody>
      </p:sp>
    </p:spTree>
    <p:extLst>
      <p:ext uri="{BB962C8B-B14F-4D97-AF65-F5344CB8AC3E}">
        <p14:creationId xmlns:p14="http://schemas.microsoft.com/office/powerpoint/2010/main" val="3352391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31231-5ED6-4618-AA58-3CE533EA6B50}"/>
              </a:ext>
            </a:extLst>
          </p:cNvPr>
          <p:cNvSpPr>
            <a:spLocks noGrp="1"/>
          </p:cNvSpPr>
          <p:nvPr>
            <p:ph type="title"/>
          </p:nvPr>
        </p:nvSpPr>
        <p:spPr>
          <a:xfrm>
            <a:off x="1371600" y="169164"/>
            <a:ext cx="10241280" cy="1234440"/>
          </a:xfrm>
        </p:spPr>
        <p:txBody>
          <a:bodyPr/>
          <a:lstStyle/>
          <a:p>
            <a:r>
              <a:rPr lang="en-US" dirty="0"/>
              <a:t>Expected demo</a:t>
            </a:r>
          </a:p>
        </p:txBody>
      </p:sp>
      <p:pic>
        <p:nvPicPr>
          <p:cNvPr id="5" name="Picture 4">
            <a:extLst>
              <a:ext uri="{FF2B5EF4-FFF2-40B4-BE49-F238E27FC236}">
                <a16:creationId xmlns:a16="http://schemas.microsoft.com/office/drawing/2014/main" id="{3446D778-9D11-41E8-803C-D8C2EC5D8D5B}"/>
              </a:ext>
            </a:extLst>
          </p:cNvPr>
          <p:cNvPicPr>
            <a:picLocks noChangeAspect="1"/>
          </p:cNvPicPr>
          <p:nvPr/>
        </p:nvPicPr>
        <p:blipFill>
          <a:blip r:embed="rId2"/>
          <a:stretch>
            <a:fillRect/>
          </a:stretch>
        </p:blipFill>
        <p:spPr>
          <a:xfrm>
            <a:off x="2949635" y="1936113"/>
            <a:ext cx="6292729" cy="4096853"/>
          </a:xfrm>
          <a:prstGeom prst="rect">
            <a:avLst/>
          </a:prstGeom>
        </p:spPr>
      </p:pic>
    </p:spTree>
    <p:extLst>
      <p:ext uri="{BB962C8B-B14F-4D97-AF65-F5344CB8AC3E}">
        <p14:creationId xmlns:p14="http://schemas.microsoft.com/office/powerpoint/2010/main" val="3049440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6E1D7-1D8E-48DA-823C-0F6CA13F4166}"/>
              </a:ext>
            </a:extLst>
          </p:cNvPr>
          <p:cNvSpPr>
            <a:spLocks noGrp="1"/>
          </p:cNvSpPr>
          <p:nvPr>
            <p:ph type="title"/>
          </p:nvPr>
        </p:nvSpPr>
        <p:spPr/>
        <p:txBody>
          <a:bodyPr/>
          <a:lstStyle/>
          <a:p>
            <a:r>
              <a:rPr lang="en-US" dirty="0"/>
              <a:t>Devs</a:t>
            </a:r>
          </a:p>
        </p:txBody>
      </p:sp>
      <p:sp>
        <p:nvSpPr>
          <p:cNvPr id="3" name="Content Placeholder 2">
            <a:extLst>
              <a:ext uri="{FF2B5EF4-FFF2-40B4-BE49-F238E27FC236}">
                <a16:creationId xmlns:a16="http://schemas.microsoft.com/office/drawing/2014/main" id="{0F456340-02BB-4302-B795-AB8FED14EF32}"/>
              </a:ext>
            </a:extLst>
          </p:cNvPr>
          <p:cNvSpPr>
            <a:spLocks noGrp="1"/>
          </p:cNvSpPr>
          <p:nvPr>
            <p:ph idx="1"/>
          </p:nvPr>
        </p:nvSpPr>
        <p:spPr/>
        <p:txBody>
          <a:bodyPr vert="horz" lIns="0" tIns="0" rIns="0" bIns="0" rtlCol="0" anchor="t">
            <a:normAutofit/>
          </a:bodyPr>
          <a:lstStyle/>
          <a:p>
            <a:r>
              <a:rPr lang="en-US" dirty="0"/>
              <a:t>Chris Tatlonghari – tatloncc@mail.uc.edu</a:t>
            </a:r>
          </a:p>
          <a:p>
            <a:r>
              <a:rPr lang="en-US" dirty="0"/>
              <a:t>Rouba Al-</a:t>
            </a:r>
            <a:r>
              <a:rPr lang="en-US" dirty="0" err="1"/>
              <a:t>Khasawneh</a:t>
            </a:r>
            <a:r>
              <a:rPr lang="en-US" dirty="0"/>
              <a:t> – alkhasrr@mail.uc.edu</a:t>
            </a:r>
          </a:p>
          <a:p>
            <a:r>
              <a:rPr lang="en-US" dirty="0"/>
              <a:t>AJ Delcimmuto – delcimaj@mail.uc.edu</a:t>
            </a:r>
          </a:p>
          <a:p>
            <a:r>
              <a:rPr lang="en-US" dirty="0"/>
              <a:t>Joe Snider – sniderjs@mail.uc.edu</a:t>
            </a:r>
          </a:p>
          <a:p>
            <a:r>
              <a:rPr lang="en-US" b="1" dirty="0"/>
              <a:t>Project Advisor </a:t>
            </a:r>
            <a:r>
              <a:rPr lang="en-US" dirty="0"/>
              <a:t>– Professor John Franco</a:t>
            </a:r>
          </a:p>
          <a:p>
            <a:pPr marL="0" indent="0">
              <a:buNone/>
            </a:pPr>
            <a:endParaRPr lang="en-US" dirty="0"/>
          </a:p>
        </p:txBody>
      </p:sp>
    </p:spTree>
    <p:extLst>
      <p:ext uri="{BB962C8B-B14F-4D97-AF65-F5344CB8AC3E}">
        <p14:creationId xmlns:p14="http://schemas.microsoft.com/office/powerpoint/2010/main" val="21391803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0A010-6A08-4544-8CB0-3345B80F6EBA}"/>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69A8BEDF-2989-49DD-A22E-D1B946E0D6C1}"/>
              </a:ext>
            </a:extLst>
          </p:cNvPr>
          <p:cNvSpPr>
            <a:spLocks noGrp="1"/>
          </p:cNvSpPr>
          <p:nvPr>
            <p:ph idx="1"/>
          </p:nvPr>
        </p:nvSpPr>
        <p:spPr/>
        <p:txBody>
          <a:bodyPr/>
          <a:lstStyle/>
          <a:p>
            <a:r>
              <a:rPr lang="en-US" dirty="0"/>
              <a:t>The purpose of </a:t>
            </a:r>
            <a:r>
              <a:rPr lang="en-US" b="1" dirty="0"/>
              <a:t>DATS CHESS </a:t>
            </a:r>
            <a:r>
              <a:rPr lang="en-US" dirty="0"/>
              <a:t>is to build a </a:t>
            </a:r>
            <a:r>
              <a:rPr lang="en-US" b="1" dirty="0"/>
              <a:t>functional chess engine </a:t>
            </a:r>
            <a:r>
              <a:rPr lang="en-US" dirty="0"/>
              <a:t>capable of playing full length games against a user and to build an associated </a:t>
            </a:r>
            <a:r>
              <a:rPr lang="en-US" b="1" dirty="0"/>
              <a:t>web application </a:t>
            </a:r>
            <a:r>
              <a:rPr lang="en-US" dirty="0"/>
              <a:t>to facilitate said games.  The initial focus is to create an engine and application that is just functional.  However, when this goal is achieved, we will continue to progress our project incrementally through a series of goals.  These goals can be summarized as follows:  Create an engine which will do a search for best moves based on </a:t>
            </a:r>
            <a:r>
              <a:rPr lang="en-US" b="1" dirty="0"/>
              <a:t>move utility</a:t>
            </a:r>
            <a:r>
              <a:rPr lang="en-US" dirty="0"/>
              <a:t>, Create an engine which uses </a:t>
            </a:r>
            <a:r>
              <a:rPr lang="en-US" b="1" dirty="0"/>
              <a:t>AI techniques </a:t>
            </a:r>
            <a:r>
              <a:rPr lang="en-US" dirty="0"/>
              <a:t>to find best moves rather than a simple search,  and Create an advanced engine which uses </a:t>
            </a:r>
            <a:r>
              <a:rPr lang="en-US" b="1" dirty="0"/>
              <a:t>the latest AI/ML techniques</a:t>
            </a:r>
            <a:r>
              <a:rPr lang="en-US" dirty="0"/>
              <a:t> for sophisticated play. </a:t>
            </a:r>
          </a:p>
        </p:txBody>
      </p:sp>
    </p:spTree>
    <p:extLst>
      <p:ext uri="{BB962C8B-B14F-4D97-AF65-F5344CB8AC3E}">
        <p14:creationId xmlns:p14="http://schemas.microsoft.com/office/powerpoint/2010/main" val="3755452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6CE42-F12C-4E1D-B109-96CB91F3665C}"/>
              </a:ext>
            </a:extLst>
          </p:cNvPr>
          <p:cNvSpPr>
            <a:spLocks noGrp="1"/>
          </p:cNvSpPr>
          <p:nvPr>
            <p:ph type="title"/>
          </p:nvPr>
        </p:nvSpPr>
        <p:spPr/>
        <p:txBody>
          <a:bodyPr/>
          <a:lstStyle/>
          <a:p>
            <a:r>
              <a:rPr lang="en-US" dirty="0"/>
              <a:t>User Stories</a:t>
            </a:r>
          </a:p>
        </p:txBody>
      </p:sp>
      <p:sp>
        <p:nvSpPr>
          <p:cNvPr id="3" name="Content Placeholder 2">
            <a:extLst>
              <a:ext uri="{FF2B5EF4-FFF2-40B4-BE49-F238E27FC236}">
                <a16:creationId xmlns:a16="http://schemas.microsoft.com/office/drawing/2014/main" id="{B5ED5288-6402-4516-9889-320958CEDB9C}"/>
              </a:ext>
            </a:extLst>
          </p:cNvPr>
          <p:cNvSpPr>
            <a:spLocks noGrp="1"/>
          </p:cNvSpPr>
          <p:nvPr>
            <p:ph idx="1"/>
          </p:nvPr>
        </p:nvSpPr>
        <p:spPr/>
        <p:txBody>
          <a:bodyPr/>
          <a:lstStyle/>
          <a:p>
            <a:pPr algn="l">
              <a:buFont typeface="Arial" panose="020B0604020202020204" pitchFamily="34" charset="0"/>
              <a:buChar char="•"/>
            </a:pPr>
            <a:r>
              <a:rPr lang="en-US" b="0" i="0" dirty="0">
                <a:effectLst/>
              </a:rPr>
              <a:t>As a chess player, I want to be able to play chess against an engine by moving pieces with my mouse.</a:t>
            </a:r>
          </a:p>
          <a:p>
            <a:pPr algn="l">
              <a:buFont typeface="Arial" panose="020B0604020202020204" pitchFamily="34" charset="0"/>
              <a:buChar char="•"/>
            </a:pPr>
            <a:r>
              <a:rPr lang="en-US" b="0" i="0" dirty="0">
                <a:effectLst/>
              </a:rPr>
              <a:t>As a chess player, I want to be able to select the difficulty of the chess engine I play against.</a:t>
            </a:r>
          </a:p>
          <a:p>
            <a:pPr algn="l">
              <a:buFont typeface="Arial" panose="020B0604020202020204" pitchFamily="34" charset="0"/>
              <a:buChar char="•"/>
            </a:pPr>
            <a:r>
              <a:rPr lang="en-US" b="0" i="0" dirty="0">
                <a:effectLst/>
              </a:rPr>
              <a:t>As a chess player, I want to see possible moves upon clicking one of my pieces.</a:t>
            </a:r>
          </a:p>
          <a:p>
            <a:pPr algn="l">
              <a:buFont typeface="Arial" panose="020B0604020202020204" pitchFamily="34" charset="0"/>
              <a:buChar char="•"/>
            </a:pPr>
            <a:r>
              <a:rPr lang="en-US" b="0" i="0" dirty="0">
                <a:effectLst/>
              </a:rPr>
              <a:t>As a web user, I want to be able to make an account on the web application.</a:t>
            </a:r>
          </a:p>
          <a:p>
            <a:pPr algn="l">
              <a:buFont typeface="Arial" panose="020B0604020202020204" pitchFamily="34" charset="0"/>
              <a:buChar char="•"/>
            </a:pPr>
            <a:r>
              <a:rPr lang="en-US" b="0" i="0" dirty="0">
                <a:effectLst/>
              </a:rPr>
              <a:t>As an engineer, I want to be able to track previous game history so that I can monitor the performance of the engine.</a:t>
            </a:r>
          </a:p>
        </p:txBody>
      </p:sp>
    </p:spTree>
    <p:extLst>
      <p:ext uri="{BB962C8B-B14F-4D97-AF65-F5344CB8AC3E}">
        <p14:creationId xmlns:p14="http://schemas.microsoft.com/office/powerpoint/2010/main" val="2097288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67DAD-7AC9-42F2-9AAF-71344C9EA8ED}"/>
              </a:ext>
            </a:extLst>
          </p:cNvPr>
          <p:cNvSpPr>
            <a:spLocks noGrp="1"/>
          </p:cNvSpPr>
          <p:nvPr>
            <p:ph type="title"/>
          </p:nvPr>
        </p:nvSpPr>
        <p:spPr/>
        <p:txBody>
          <a:bodyPr/>
          <a:lstStyle/>
          <a:p>
            <a:endParaRPr lang="en-US" dirty="0"/>
          </a:p>
        </p:txBody>
      </p:sp>
      <p:pic>
        <p:nvPicPr>
          <p:cNvPr id="9" name="Content Placeholder 8">
            <a:extLst>
              <a:ext uri="{FF2B5EF4-FFF2-40B4-BE49-F238E27FC236}">
                <a16:creationId xmlns:a16="http://schemas.microsoft.com/office/drawing/2014/main" id="{5D16877B-CD28-487C-A612-0FBB98BC0D92}"/>
              </a:ext>
            </a:extLst>
          </p:cNvPr>
          <p:cNvPicPr>
            <a:picLocks noGrp="1" noChangeAspect="1"/>
          </p:cNvPicPr>
          <p:nvPr>
            <p:ph idx="1"/>
          </p:nvPr>
        </p:nvPicPr>
        <p:blipFill>
          <a:blip r:embed="rId2"/>
          <a:stretch>
            <a:fillRect/>
          </a:stretch>
        </p:blipFill>
        <p:spPr>
          <a:xfrm>
            <a:off x="152400" y="0"/>
            <a:ext cx="12149158" cy="6124575"/>
          </a:xfrm>
        </p:spPr>
      </p:pic>
    </p:spTree>
    <p:extLst>
      <p:ext uri="{BB962C8B-B14F-4D97-AF65-F5344CB8AC3E}">
        <p14:creationId xmlns:p14="http://schemas.microsoft.com/office/powerpoint/2010/main" val="3174537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4FA33-BA00-43D1-9A1A-2D111CC41C6A}"/>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3C4880D5-5CFE-407D-8055-A5DA38D90671}"/>
              </a:ext>
            </a:extLst>
          </p:cNvPr>
          <p:cNvPicPr>
            <a:picLocks noGrp="1" noChangeAspect="1"/>
          </p:cNvPicPr>
          <p:nvPr>
            <p:ph idx="1"/>
          </p:nvPr>
        </p:nvPicPr>
        <p:blipFill>
          <a:blip r:embed="rId2"/>
          <a:stretch>
            <a:fillRect/>
          </a:stretch>
        </p:blipFill>
        <p:spPr>
          <a:xfrm>
            <a:off x="1371600" y="228601"/>
            <a:ext cx="9147835" cy="6038116"/>
          </a:xfrm>
          <a:prstGeom prst="rect">
            <a:avLst/>
          </a:prstGeom>
        </p:spPr>
      </p:pic>
    </p:spTree>
    <p:extLst>
      <p:ext uri="{BB962C8B-B14F-4D97-AF65-F5344CB8AC3E}">
        <p14:creationId xmlns:p14="http://schemas.microsoft.com/office/powerpoint/2010/main" val="2885390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9A5E9CB-3344-42F4-B13E-5605F5B5D317}"/>
              </a:ext>
            </a:extLst>
          </p:cNvPr>
          <p:cNvPicPr>
            <a:picLocks noGrp="1" noChangeAspect="1"/>
          </p:cNvPicPr>
          <p:nvPr>
            <p:ph idx="1"/>
          </p:nvPr>
        </p:nvPicPr>
        <p:blipFill>
          <a:blip r:embed="rId2"/>
          <a:stretch>
            <a:fillRect/>
          </a:stretch>
        </p:blipFill>
        <p:spPr>
          <a:xfrm>
            <a:off x="1724098" y="0"/>
            <a:ext cx="9096302" cy="6360821"/>
          </a:xfrm>
        </p:spPr>
      </p:pic>
    </p:spTree>
    <p:extLst>
      <p:ext uri="{BB962C8B-B14F-4D97-AF65-F5344CB8AC3E}">
        <p14:creationId xmlns:p14="http://schemas.microsoft.com/office/powerpoint/2010/main" val="4020100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C0590-0990-45C5-B4C9-7F3CF0F23B69}"/>
              </a:ext>
            </a:extLst>
          </p:cNvPr>
          <p:cNvSpPr>
            <a:spLocks noGrp="1"/>
          </p:cNvSpPr>
          <p:nvPr>
            <p:ph type="title"/>
          </p:nvPr>
        </p:nvSpPr>
        <p:spPr/>
        <p:txBody>
          <a:bodyPr/>
          <a:lstStyle/>
          <a:p>
            <a:r>
              <a:rPr lang="en-US" dirty="0"/>
              <a:t>Major project constraints</a:t>
            </a:r>
          </a:p>
        </p:txBody>
      </p:sp>
      <p:sp>
        <p:nvSpPr>
          <p:cNvPr id="3" name="Content Placeholder 2">
            <a:extLst>
              <a:ext uri="{FF2B5EF4-FFF2-40B4-BE49-F238E27FC236}">
                <a16:creationId xmlns:a16="http://schemas.microsoft.com/office/drawing/2014/main" id="{3DF6A6DB-9A94-4248-B119-D58871C17E1C}"/>
              </a:ext>
            </a:extLst>
          </p:cNvPr>
          <p:cNvSpPr>
            <a:spLocks noGrp="1"/>
          </p:cNvSpPr>
          <p:nvPr>
            <p:ph idx="1"/>
          </p:nvPr>
        </p:nvSpPr>
        <p:spPr/>
        <p:txBody>
          <a:bodyPr>
            <a:normAutofit/>
          </a:bodyPr>
          <a:lstStyle/>
          <a:p>
            <a:r>
              <a:rPr lang="en-US" sz="5400" dirty="0"/>
              <a:t>Time</a:t>
            </a:r>
          </a:p>
          <a:p>
            <a:r>
              <a:rPr lang="en-US" sz="5400" dirty="0"/>
              <a:t>Look and Feel</a:t>
            </a:r>
          </a:p>
          <a:p>
            <a:r>
              <a:rPr lang="en-US" sz="5400" dirty="0"/>
              <a:t>Project Scope</a:t>
            </a:r>
          </a:p>
        </p:txBody>
      </p:sp>
    </p:spTree>
    <p:extLst>
      <p:ext uri="{BB962C8B-B14F-4D97-AF65-F5344CB8AC3E}">
        <p14:creationId xmlns:p14="http://schemas.microsoft.com/office/powerpoint/2010/main" val="2456041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96A22-27C2-486C-9A23-92AEDF9FB14A}"/>
              </a:ext>
            </a:extLst>
          </p:cNvPr>
          <p:cNvSpPr>
            <a:spLocks noGrp="1"/>
          </p:cNvSpPr>
          <p:nvPr>
            <p:ph type="title"/>
          </p:nvPr>
        </p:nvSpPr>
        <p:spPr>
          <a:xfrm>
            <a:off x="975360" y="0"/>
            <a:ext cx="10241280" cy="1234440"/>
          </a:xfrm>
        </p:spPr>
        <p:txBody>
          <a:bodyPr/>
          <a:lstStyle/>
          <a:p>
            <a:r>
              <a:rPr lang="en-US" dirty="0"/>
              <a:t>Current progress</a:t>
            </a:r>
          </a:p>
        </p:txBody>
      </p:sp>
      <p:pic>
        <p:nvPicPr>
          <p:cNvPr id="4" name="2021-10-27 19-42-07">
            <a:hlinkClick r:id="" action="ppaction://media"/>
            <a:extLst>
              <a:ext uri="{FF2B5EF4-FFF2-40B4-BE49-F238E27FC236}">
                <a16:creationId xmlns:a16="http://schemas.microsoft.com/office/drawing/2014/main" id="{CF45E829-0869-4AC7-86A9-C197577F2D7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95449" y="1301534"/>
            <a:ext cx="9099887" cy="5118430"/>
          </a:xfrm>
        </p:spPr>
      </p:pic>
    </p:spTree>
    <p:extLst>
      <p:ext uri="{BB962C8B-B14F-4D97-AF65-F5344CB8AC3E}">
        <p14:creationId xmlns:p14="http://schemas.microsoft.com/office/powerpoint/2010/main" val="511031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GradientRiseVTI">
  <a:themeElements>
    <a:clrScheme name="GradientRise">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emplate>TM10001114[[fn=Gallery]]</Template>
  <TotalTime>108</TotalTime>
  <Words>489</Words>
  <Application>Microsoft Office PowerPoint</Application>
  <PresentationFormat>Widescreen</PresentationFormat>
  <Paragraphs>42</Paragraphs>
  <Slides>12</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Avenir Next LT Pro</vt:lpstr>
      <vt:lpstr>GradientRiseVTI</vt:lpstr>
      <vt:lpstr>DATS CHess</vt:lpstr>
      <vt:lpstr>Devs</vt:lpstr>
      <vt:lpstr>Abstract</vt:lpstr>
      <vt:lpstr>User Stories</vt:lpstr>
      <vt:lpstr>PowerPoint Presentation</vt:lpstr>
      <vt:lpstr>PowerPoint Presentation</vt:lpstr>
      <vt:lpstr>PowerPoint Presentation</vt:lpstr>
      <vt:lpstr>Major project constraints</vt:lpstr>
      <vt:lpstr>Current progress</vt:lpstr>
      <vt:lpstr>Expected accomplishment by end of term</vt:lpstr>
      <vt:lpstr>DIVISION OF WORK </vt:lpstr>
      <vt:lpstr>Expected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DATS CHess</dc:title>
  <dc:creator>AJ D</dc:creator>
  <cp:lastModifiedBy>Christopher</cp:lastModifiedBy>
  <cp:revision>29</cp:revision>
  <dcterms:created xsi:type="dcterms:W3CDTF">2021-10-26T00:08:09Z</dcterms:created>
  <dcterms:modified xsi:type="dcterms:W3CDTF">2021-10-28T01:04:19Z</dcterms:modified>
</cp:coreProperties>
</file>

<file path=docProps/thumbnail.jpeg>
</file>